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15"/>
  </p:normalViewPr>
  <p:slideViewPr>
    <p:cSldViewPr snapToGrid="0">
      <p:cViewPr varScale="1">
        <p:scale>
          <a:sx n="95" d="100"/>
          <a:sy n="95" d="100"/>
        </p:scale>
        <p:origin x="20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54EFB-144A-9940-DE61-A551CEC394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182814"/>
            <a:ext cx="8034338" cy="1655762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6C6AFA-8D1C-42E5-D95B-7089E8D3B7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2012" y="4184651"/>
            <a:ext cx="8034338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AE30FF-15D6-63A4-598E-163B61B89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E83059-EDA3-88E4-8D10-844AEB4A7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A658F-E6DA-134B-C5C0-D628AD353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68544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DFC25-30CD-0823-3EBC-FB1BE9523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1428A7-B48B-9DD5-9656-C4C76AB85B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82FC7-CF41-27BB-425A-5C9168D4C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FB38A-AA61-6AF6-CDB7-49F7476F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E02464-BAA7-A8E4-07FB-40A1393E7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59795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605330-CBC9-2FD5-AE2B-0F921C7D48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7B56A7-F2C0-DA03-2E58-4A2159DD11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DBCA4C-A70C-EB3D-D04B-540CF5E6C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820E91-D40B-47F6-9E19-38EBE7800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9FCB9-D778-34D3-0989-4ECAF6FB0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107176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35C01-2D4D-B40F-8BEC-A0C435185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0C3EE-2253-A0CC-8633-0F78D0EA6A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52A516-66C7-46D5-42D2-A18105312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E54FAA-792D-A965-75ED-31C4DA9A4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E17D9-8239-C07B-13D6-353D491C0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51332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C87F-3ABC-E111-E954-5503A9CCC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992D17-7EEC-25F8-38DD-6DEB0C385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1FE4AE-9871-CDD4-6328-7AD894F77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0C389B-CFD9-5B13-9290-B53F28DF2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273CAE-3609-103D-340F-DD9BBD39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50548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E231F-AACA-1640-6042-7F20854E5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983FB-3DD6-D0C8-1CCE-DAE55C38F8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CF0A8A-06FB-897F-2E65-713478846E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53E73E-46BE-F38D-8718-C7EC4B539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691FD6-C1E4-2B37-77C2-FB5A0ED4D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C6FEFC-B097-BBF4-E309-869D1DA3E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45116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AC44A-4AD5-FEB9-E272-47DACFAF0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66737A-711B-3727-8B5F-640C574510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2DDF6A-1622-B8B5-50C2-C0E7845E81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3FE455-3E94-5D22-8671-AC9759A1C6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9268D1-EBEF-8E78-0FC2-70FBD4A608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6B3EF6-FDF5-C5F1-4FD2-EBE9D2DAB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544797-7D39-E3A7-5052-B80BDBF5D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161BAB-FB97-9436-D85E-54F2D079C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962965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0CB87-CD57-9570-44F8-A9F51CD5B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BA1E21-37CD-0422-BD98-D8A4B0A60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A0B3B5-95C2-BE9D-47A2-F78AECCC4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373B3C-E902-7A3E-88E5-112C921A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6909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B29B6C-4903-6751-351A-1203C2E6B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332188-D2AB-EFDA-7B97-7AE844064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698BC6-3A35-0CBE-3CE6-D09B34C44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01499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25264-E51F-C792-4F1B-29FBF59D0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5C7062-D49D-6C2B-1AC1-753F7A5952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DBC00F-49C7-54D2-4202-1F0FB15F87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D2CE20-849E-01F0-C7DD-68ECDEE97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DFC843-335C-0900-C2CC-DB4177D75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004108-2D2B-ACF8-F72E-A1D90842F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38494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C7E94-1C1F-7940-ED2B-593220C77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E8135E-FCAF-5CF7-3F66-4548D9FF3C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FB9FC9-4AE3-C33B-1221-E7969285F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998039-D49D-6B7C-C163-E101DF122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9C24F-8CA6-D465-3753-38624505D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6A1860-6034-B37A-C534-B78C08DC5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59150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035AC8-04A0-AEFB-645B-F2D1140A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C6E423-71AB-4ED3-7896-901800CDE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099610-EFC3-4CBF-6CE6-56DE5BFD66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1BFF7D-4A5A-7E68-8CBE-7B1816C8D3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F2E30E-1B74-783B-C8B0-8672B5A079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9855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17396-3DCD-B1CE-6191-5D75F63972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876E4D-AEFA-97E1-DE3C-1E6E2F8C16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7202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974C0-AC1D-C206-2F62-C59E0BF64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70606A-E87C-40EF-D9D2-3A4E2B2F7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36821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4C450-93E4-8169-185C-080810261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D0CDF-0E3D-5363-E1F1-854F7CA56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35120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2025-07-02T08:17:35Z</dcterms:created>
  <dcterms:modified xsi:type="dcterms:W3CDTF">2025-07-02T08:22:03Z</dcterms:modified>
</cp:coreProperties>
</file>