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15"/>
  </p:normalViewPr>
  <p:slideViewPr>
    <p:cSldViewPr snapToGrid="0">
      <p:cViewPr varScale="1">
        <p:scale>
          <a:sx n="95" d="100"/>
          <a:sy n="95" d="100"/>
        </p:scale>
        <p:origin x="20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54EFB-144A-9940-DE61-A551CEC39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182814"/>
            <a:ext cx="8034338" cy="1655762"/>
          </a:xfrm>
        </p:spPr>
        <p:txBody>
          <a:bodyPr anchor="b">
            <a:normAutofit/>
          </a:bodyPr>
          <a:lstStyle>
            <a:lvl1pPr algn="l">
              <a:defRPr sz="5400" b="1">
                <a:solidFill>
                  <a:srgbClr val="193F8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6C6AFA-8D1C-42E5-D95B-7089E8D3B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2012" y="4184651"/>
            <a:ext cx="8034338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193F8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E30FF-15D6-63A4-598E-163B61B89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E83059-EDA3-88E4-8D10-844AEB4A7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A658F-E6DA-134B-C5C0-D628AD35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68544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DFC25-30CD-0823-3EBC-FB1BE9523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1428A7-B48B-9DD5-9656-C4C76AB85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82FC7-CF41-27BB-425A-5C9168D4C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FB38A-AA61-6AF6-CDB7-49F7476F8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02464-BAA7-A8E4-07FB-40A1393E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5979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605330-CBC9-2FD5-AE2B-0F921C7D4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7B56A7-F2C0-DA03-2E58-4A2159DD11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DBCA4C-A70C-EB3D-D04B-540CF5E6C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20E91-D40B-47F6-9E19-38EBE7800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9FCB9-D778-34D3-0989-4ECAF6FB0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0717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35C01-2D4D-B40F-8BEC-A0C435185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0C3EE-2253-A0CC-8633-0F78D0EA6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2A516-66C7-46D5-42D2-A18105312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54FAA-792D-A965-75ED-31C4DA9A4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FE17D9-8239-C07B-13D6-353D491C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5133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A9C87F-3ABC-E111-E954-5503A9CCC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92D17-7EEC-25F8-38DD-6DEB0C385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FE4AE-9871-CDD4-6328-7AD894F77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0C389B-CFD9-5B13-9290-B53F28DF2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73CAE-3609-103D-340F-DD9BBD39C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5054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231F-AACA-1640-6042-7F20854E5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983FB-3DD6-D0C8-1CCE-DAE55C38F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CF0A8A-06FB-897F-2E65-713478846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3E73E-46BE-F38D-8718-C7EC4B539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691FD6-C1E4-2B37-77C2-FB5A0ED4D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C6FEFC-B097-BBF4-E309-869D1DA3E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5116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AC44A-4AD5-FEB9-E272-47DACFAF0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66737A-711B-3727-8B5F-640C57451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DDF6A-1622-B8B5-50C2-C0E7845E8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3FE455-3E94-5D22-8671-AC9759A1C6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9268D1-EBEF-8E78-0FC2-70FBD4A60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6B3EF6-FDF5-C5F1-4FD2-EBE9D2DAB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544797-7D39-E3A7-5052-B80BDBF5D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161BAB-FB97-9436-D85E-54F2D079C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96296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A0CB87-CD57-9570-44F8-A9F51CD5B1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BA1E21-37CD-0422-BD98-D8A4B0A60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0B3B5-95C2-BE9D-47A2-F78AECCC4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373B3C-E902-7A3E-88E5-112C921A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6909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29B6C-4903-6751-351A-1203C2E6B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332188-D2AB-EFDA-7B97-7AE844064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98BC6-3A35-0CBE-3CE6-D09B34C4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01499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25264-E51F-C792-4F1B-29FBF59D0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5C7062-D49D-6C2B-1AC1-753F7A5952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DBC00F-49C7-54D2-4202-1F0FB15F87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2CE20-849E-01F0-C7DD-68ECDEE97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DFC843-335C-0900-C2CC-DB4177D75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004108-2D2B-ACF8-F72E-A1D90842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3849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C7E94-1C1F-7940-ED2B-593220C7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E8135E-FCAF-5CF7-3F66-4548D9FF3C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FB9FC9-4AE3-C33B-1221-E7969285FE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998039-D49D-6B7C-C163-E101DF12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E9C24F-8CA6-D465-3753-38624505D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A1860-6034-B37A-C534-B78C08DC5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65915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035AC8-04A0-AEFB-645B-F2D1140AC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6E423-71AB-4ED3-7896-901800CDE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99610-EFC3-4CBF-6CE6-56DE5BFD66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AC665-315D-7740-B348-F68FEACF3FE7}" type="datetimeFigureOut">
              <a:rPr lang="en-EG" smtClean="0"/>
              <a:t>02/07/2025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BFF7D-4A5A-7E68-8CBE-7B1816C8D3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2E30E-1B74-783B-C8B0-8672B5A079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4A8DC-5EE9-9C4A-B6C9-82AE63048841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9855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93F8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93F8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93F8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93F8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93F8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93F8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17396-3DCD-B1CE-6191-5D75F639725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876E4D-AEFA-97E1-DE3C-1E6E2F8C16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720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D93E3-F2BB-C248-7376-DC608D1F2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C4947-7E56-BFE2-82DF-58CDD6D77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4186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974C0-AC1D-C206-2F62-C59E0BF64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70606A-E87C-40EF-D9D2-3A4E2B2F7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68212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4C450-93E4-8169-185C-080810261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D0CDF-0E3D-5363-E1F1-854F7CA56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3512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2025-07-02T08:17:35Z</dcterms:created>
  <dcterms:modified xsi:type="dcterms:W3CDTF">2025-07-02T08:23:57Z</dcterms:modified>
</cp:coreProperties>
</file>